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62" r:id="rId4"/>
    <p:sldId id="260" r:id="rId5"/>
    <p:sldId id="261" r:id="rId6"/>
    <p:sldId id="258" r:id="rId7"/>
    <p:sldId id="259" r:id="rId8"/>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80" d="100"/>
          <a:sy n="80" d="100"/>
        </p:scale>
        <p:origin x="754" y="5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ru-RU"/>
              <a:t>Образец заголовка</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a:t>Образец подзаголовка</a:t>
            </a:r>
            <a:endParaRPr lang="en-US" dirty="0"/>
          </a:p>
        </p:txBody>
      </p:sp>
      <p:sp>
        <p:nvSpPr>
          <p:cNvPr id="4" name="Date Placeholder 3"/>
          <p:cNvSpPr>
            <a:spLocks noGrp="1"/>
          </p:cNvSpPr>
          <p:nvPr>
            <p:ph type="dt" sz="half" idx="10"/>
          </p:nvPr>
        </p:nvSpPr>
        <p:spPr/>
        <p:txBody>
          <a:bodyPr/>
          <a:lstStyle/>
          <a:p>
            <a:fld id="{EDF8B102-71D2-4F5C-BA59-CAA5891A4B5B}" type="datetimeFigureOut">
              <a:rPr lang="ru-RU" smtClean="0"/>
              <a:t>27.08.2024</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2AB78F08-5E7B-498A-B9A9-5600436F2E7B}" type="slidenum">
              <a:rPr lang="ru-RU" smtClean="0"/>
              <a:t>‹#›</a:t>
            </a:fld>
            <a:endParaRPr lang="ru-RU"/>
          </a:p>
        </p:txBody>
      </p:sp>
    </p:spTree>
    <p:extLst>
      <p:ext uri="{BB962C8B-B14F-4D97-AF65-F5344CB8AC3E}">
        <p14:creationId xmlns:p14="http://schemas.microsoft.com/office/powerpoint/2010/main" val="305217687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ru-RU"/>
              <a:t>Образец заголовка</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EDF8B102-71D2-4F5C-BA59-CAA5891A4B5B}" type="datetimeFigureOut">
              <a:rPr lang="ru-RU" smtClean="0"/>
              <a:t>27.08.2024</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2AB78F08-5E7B-498A-B9A9-5600436F2E7B}" type="slidenum">
              <a:rPr lang="ru-RU" smtClean="0"/>
              <a:t>‹#›</a:t>
            </a:fld>
            <a:endParaRPr lang="ru-RU"/>
          </a:p>
        </p:txBody>
      </p:sp>
    </p:spTree>
    <p:extLst>
      <p:ext uri="{BB962C8B-B14F-4D97-AF65-F5344CB8AC3E}">
        <p14:creationId xmlns:p14="http://schemas.microsoft.com/office/powerpoint/2010/main" val="167458098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ru-RU"/>
              <a:t>Образец заголовка</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a:t>Образец текста</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EDF8B102-71D2-4F5C-BA59-CAA5891A4B5B}" type="datetimeFigureOut">
              <a:rPr lang="ru-RU" smtClean="0"/>
              <a:t>27.08.2024</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2AB78F08-5E7B-498A-B9A9-5600436F2E7B}" type="slidenum">
              <a:rPr lang="ru-RU" smtClean="0"/>
              <a:t>‹#›</a:t>
            </a:fld>
            <a:endParaRPr lang="ru-RU"/>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extLst>
      <p:ext uri="{BB962C8B-B14F-4D97-AF65-F5344CB8AC3E}">
        <p14:creationId xmlns:p14="http://schemas.microsoft.com/office/powerpoint/2010/main" val="122134944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ru-RU"/>
              <a:t>Образец заголовка</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EDF8B102-71D2-4F5C-BA59-CAA5891A4B5B}" type="datetimeFigureOut">
              <a:rPr lang="ru-RU" smtClean="0"/>
              <a:t>27.08.2024</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2AB78F08-5E7B-498A-B9A9-5600436F2E7B}" type="slidenum">
              <a:rPr lang="ru-RU" smtClean="0"/>
              <a:t>‹#›</a:t>
            </a:fld>
            <a:endParaRPr lang="ru-RU"/>
          </a:p>
        </p:txBody>
      </p:sp>
    </p:spTree>
    <p:extLst>
      <p:ext uri="{BB962C8B-B14F-4D97-AF65-F5344CB8AC3E}">
        <p14:creationId xmlns:p14="http://schemas.microsoft.com/office/powerpoint/2010/main" val="373868090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Цитата карточки имени">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ru-RU"/>
              <a:t>Образец заголовка</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a:t>Образец текста</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EDF8B102-71D2-4F5C-BA59-CAA5891A4B5B}" type="datetimeFigureOut">
              <a:rPr lang="ru-RU" smtClean="0"/>
              <a:t>27.08.2024</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2AB78F08-5E7B-498A-B9A9-5600436F2E7B}" type="slidenum">
              <a:rPr lang="ru-RU" smtClean="0"/>
              <a:t>‹#›</a:t>
            </a:fld>
            <a:endParaRPr lang="ru-RU"/>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75998245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Истина или ложь">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ru-RU"/>
              <a:t>Образец заголовка</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a:t>Образец текста</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EDF8B102-71D2-4F5C-BA59-CAA5891A4B5B}" type="datetimeFigureOut">
              <a:rPr lang="ru-RU" smtClean="0"/>
              <a:t>27.08.2024</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2AB78F08-5E7B-498A-B9A9-5600436F2E7B}" type="slidenum">
              <a:rPr lang="ru-RU" smtClean="0"/>
              <a:t>‹#›</a:t>
            </a:fld>
            <a:endParaRPr lang="ru-RU"/>
          </a:p>
        </p:txBody>
      </p:sp>
    </p:spTree>
    <p:extLst>
      <p:ext uri="{BB962C8B-B14F-4D97-AF65-F5344CB8AC3E}">
        <p14:creationId xmlns:p14="http://schemas.microsoft.com/office/powerpoint/2010/main" val="100185188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Vertical Text Placeholder 2"/>
          <p:cNvSpPr>
            <a:spLocks noGrp="1"/>
          </p:cNvSpPr>
          <p:nvPr>
            <p:ph type="body" orient="vert" idx="1"/>
          </p:nvPr>
        </p:nvSpPr>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EDF8B102-71D2-4F5C-BA59-CAA5891A4B5B}" type="datetimeFigureOut">
              <a:rPr lang="ru-RU" smtClean="0"/>
              <a:t>27.08.2024</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2AB78F08-5E7B-498A-B9A9-5600436F2E7B}" type="slidenum">
              <a:rPr lang="ru-RU" smtClean="0"/>
              <a:t>‹#›</a:t>
            </a:fld>
            <a:endParaRPr lang="ru-RU"/>
          </a:p>
        </p:txBody>
      </p:sp>
    </p:spTree>
    <p:extLst>
      <p:ext uri="{BB962C8B-B14F-4D97-AF65-F5344CB8AC3E}">
        <p14:creationId xmlns:p14="http://schemas.microsoft.com/office/powerpoint/2010/main" val="365300086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ru-RU"/>
              <a:t>Образец заголовка</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EDF8B102-71D2-4F5C-BA59-CAA5891A4B5B}" type="datetimeFigureOut">
              <a:rPr lang="ru-RU" smtClean="0"/>
              <a:t>27.08.2024</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2AB78F08-5E7B-498A-B9A9-5600436F2E7B}" type="slidenum">
              <a:rPr lang="ru-RU" smtClean="0"/>
              <a:t>‹#›</a:t>
            </a:fld>
            <a:endParaRPr lang="ru-RU"/>
          </a:p>
        </p:txBody>
      </p:sp>
    </p:spTree>
    <p:extLst>
      <p:ext uri="{BB962C8B-B14F-4D97-AF65-F5344CB8AC3E}">
        <p14:creationId xmlns:p14="http://schemas.microsoft.com/office/powerpoint/2010/main" val="375364727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ru-RU"/>
              <a:t>Образец заголовка</a:t>
            </a:r>
            <a:endParaRPr lang="en-US" dirty="0"/>
          </a:p>
        </p:txBody>
      </p:sp>
      <p:sp>
        <p:nvSpPr>
          <p:cNvPr id="3" name="Content Placeholder 2"/>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EDF8B102-71D2-4F5C-BA59-CAA5891A4B5B}" type="datetimeFigureOut">
              <a:rPr lang="ru-RU" smtClean="0"/>
              <a:t>27.08.2024</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2AB78F08-5E7B-498A-B9A9-5600436F2E7B}" type="slidenum">
              <a:rPr lang="ru-RU" smtClean="0"/>
              <a:t>‹#›</a:t>
            </a:fld>
            <a:endParaRPr lang="ru-RU"/>
          </a:p>
        </p:txBody>
      </p:sp>
    </p:spTree>
    <p:extLst>
      <p:ext uri="{BB962C8B-B14F-4D97-AF65-F5344CB8AC3E}">
        <p14:creationId xmlns:p14="http://schemas.microsoft.com/office/powerpoint/2010/main" val="252448404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ru-RU"/>
              <a:t>Образец заголовка</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EDF8B102-71D2-4F5C-BA59-CAA5891A4B5B}" type="datetimeFigureOut">
              <a:rPr lang="ru-RU" smtClean="0"/>
              <a:t>27.08.2024</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2AB78F08-5E7B-498A-B9A9-5600436F2E7B}" type="slidenum">
              <a:rPr lang="ru-RU" smtClean="0"/>
              <a:t>‹#›</a:t>
            </a:fld>
            <a:endParaRPr lang="ru-RU"/>
          </a:p>
        </p:txBody>
      </p:sp>
    </p:spTree>
    <p:extLst>
      <p:ext uri="{BB962C8B-B14F-4D97-AF65-F5344CB8AC3E}">
        <p14:creationId xmlns:p14="http://schemas.microsoft.com/office/powerpoint/2010/main" val="277255196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Date Placeholder 4"/>
          <p:cNvSpPr>
            <a:spLocks noGrp="1"/>
          </p:cNvSpPr>
          <p:nvPr>
            <p:ph type="dt" sz="half" idx="10"/>
          </p:nvPr>
        </p:nvSpPr>
        <p:spPr/>
        <p:txBody>
          <a:bodyPr/>
          <a:lstStyle/>
          <a:p>
            <a:fld id="{EDF8B102-71D2-4F5C-BA59-CAA5891A4B5B}" type="datetimeFigureOut">
              <a:rPr lang="ru-RU" smtClean="0"/>
              <a:t>27.08.2024</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2AB78F08-5E7B-498A-B9A9-5600436F2E7B}" type="slidenum">
              <a:rPr lang="ru-RU" smtClean="0"/>
              <a:t>‹#›</a:t>
            </a:fld>
            <a:endParaRPr lang="ru-RU"/>
          </a:p>
        </p:txBody>
      </p:sp>
    </p:spTree>
    <p:extLst>
      <p:ext uri="{BB962C8B-B14F-4D97-AF65-F5344CB8AC3E}">
        <p14:creationId xmlns:p14="http://schemas.microsoft.com/office/powerpoint/2010/main" val="74072260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a:t>Образец заголовка</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7" name="Date Placeholder 6"/>
          <p:cNvSpPr>
            <a:spLocks noGrp="1"/>
          </p:cNvSpPr>
          <p:nvPr>
            <p:ph type="dt" sz="half" idx="10"/>
          </p:nvPr>
        </p:nvSpPr>
        <p:spPr/>
        <p:txBody>
          <a:bodyPr/>
          <a:lstStyle/>
          <a:p>
            <a:fld id="{EDF8B102-71D2-4F5C-BA59-CAA5891A4B5B}" type="datetimeFigureOut">
              <a:rPr lang="ru-RU" smtClean="0"/>
              <a:t>27.08.2024</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2AB78F08-5E7B-498A-B9A9-5600436F2E7B}" type="slidenum">
              <a:rPr lang="ru-RU" smtClean="0"/>
              <a:t>‹#›</a:t>
            </a:fld>
            <a:endParaRPr lang="ru-RU"/>
          </a:p>
        </p:txBody>
      </p:sp>
    </p:spTree>
    <p:extLst>
      <p:ext uri="{BB962C8B-B14F-4D97-AF65-F5344CB8AC3E}">
        <p14:creationId xmlns:p14="http://schemas.microsoft.com/office/powerpoint/2010/main" val="249985495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ru-RU"/>
              <a:t>Образец заголовка</a:t>
            </a:r>
            <a:endParaRPr lang="en-US" dirty="0"/>
          </a:p>
        </p:txBody>
      </p:sp>
      <p:sp>
        <p:nvSpPr>
          <p:cNvPr id="3" name="Date Placeholder 2"/>
          <p:cNvSpPr>
            <a:spLocks noGrp="1"/>
          </p:cNvSpPr>
          <p:nvPr>
            <p:ph type="dt" sz="half" idx="10"/>
          </p:nvPr>
        </p:nvSpPr>
        <p:spPr/>
        <p:txBody>
          <a:bodyPr/>
          <a:lstStyle/>
          <a:p>
            <a:fld id="{EDF8B102-71D2-4F5C-BA59-CAA5891A4B5B}" type="datetimeFigureOut">
              <a:rPr lang="ru-RU" smtClean="0"/>
              <a:t>27.08.2024</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2AB78F08-5E7B-498A-B9A9-5600436F2E7B}" type="slidenum">
              <a:rPr lang="ru-RU" smtClean="0"/>
              <a:t>‹#›</a:t>
            </a:fld>
            <a:endParaRPr lang="ru-RU"/>
          </a:p>
        </p:txBody>
      </p:sp>
    </p:spTree>
    <p:extLst>
      <p:ext uri="{BB962C8B-B14F-4D97-AF65-F5344CB8AC3E}">
        <p14:creationId xmlns:p14="http://schemas.microsoft.com/office/powerpoint/2010/main" val="27909781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DF8B102-71D2-4F5C-BA59-CAA5891A4B5B}" type="datetimeFigureOut">
              <a:rPr lang="ru-RU" smtClean="0"/>
              <a:t>27.08.2024</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2AB78F08-5E7B-498A-B9A9-5600436F2E7B}" type="slidenum">
              <a:rPr lang="ru-RU" smtClean="0"/>
              <a:t>‹#›</a:t>
            </a:fld>
            <a:endParaRPr lang="ru-RU"/>
          </a:p>
        </p:txBody>
      </p:sp>
    </p:spTree>
    <p:extLst>
      <p:ext uri="{BB962C8B-B14F-4D97-AF65-F5344CB8AC3E}">
        <p14:creationId xmlns:p14="http://schemas.microsoft.com/office/powerpoint/2010/main" val="181762274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ru-RU"/>
              <a:t>Образец заголовка</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ru-RU"/>
              <a:t>Образец текста</a:t>
            </a:r>
          </a:p>
        </p:txBody>
      </p:sp>
      <p:sp>
        <p:nvSpPr>
          <p:cNvPr id="5" name="Date Placeholder 4"/>
          <p:cNvSpPr>
            <a:spLocks noGrp="1"/>
          </p:cNvSpPr>
          <p:nvPr>
            <p:ph type="dt" sz="half" idx="10"/>
          </p:nvPr>
        </p:nvSpPr>
        <p:spPr/>
        <p:txBody>
          <a:bodyPr/>
          <a:lstStyle/>
          <a:p>
            <a:fld id="{EDF8B102-71D2-4F5C-BA59-CAA5891A4B5B}" type="datetimeFigureOut">
              <a:rPr lang="ru-RU" smtClean="0"/>
              <a:t>27.08.2024</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2AB78F08-5E7B-498A-B9A9-5600436F2E7B}" type="slidenum">
              <a:rPr lang="ru-RU" smtClean="0"/>
              <a:t>‹#›</a:t>
            </a:fld>
            <a:endParaRPr lang="ru-RU"/>
          </a:p>
        </p:txBody>
      </p:sp>
    </p:spTree>
    <p:extLst>
      <p:ext uri="{BB962C8B-B14F-4D97-AF65-F5344CB8AC3E}">
        <p14:creationId xmlns:p14="http://schemas.microsoft.com/office/powerpoint/2010/main" val="209927291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ru-RU"/>
              <a:t>Образец заголовка</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Date Placeholder 4"/>
          <p:cNvSpPr>
            <a:spLocks noGrp="1"/>
          </p:cNvSpPr>
          <p:nvPr>
            <p:ph type="dt" sz="half" idx="10"/>
          </p:nvPr>
        </p:nvSpPr>
        <p:spPr/>
        <p:txBody>
          <a:bodyPr/>
          <a:lstStyle/>
          <a:p>
            <a:fld id="{EDF8B102-71D2-4F5C-BA59-CAA5891A4B5B}" type="datetimeFigureOut">
              <a:rPr lang="ru-RU" smtClean="0"/>
              <a:t>27.08.2024</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2AB78F08-5E7B-498A-B9A9-5600436F2E7B}" type="slidenum">
              <a:rPr lang="ru-RU" smtClean="0"/>
              <a:t>‹#›</a:t>
            </a:fld>
            <a:endParaRPr lang="ru-RU"/>
          </a:p>
        </p:txBody>
      </p:sp>
    </p:spTree>
    <p:extLst>
      <p:ext uri="{BB962C8B-B14F-4D97-AF65-F5344CB8AC3E}">
        <p14:creationId xmlns:p14="http://schemas.microsoft.com/office/powerpoint/2010/main" val="31472134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ru-RU"/>
              <a:t>Образец заголовка</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EDF8B102-71D2-4F5C-BA59-CAA5891A4B5B}" type="datetimeFigureOut">
              <a:rPr lang="ru-RU" smtClean="0"/>
              <a:t>27.08.2024</a:t>
            </a:fld>
            <a:endParaRPr lang="ru-RU"/>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ru-RU"/>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2AB78F08-5E7B-498A-B9A9-5600436F2E7B}" type="slidenum">
              <a:rPr lang="ru-RU" smtClean="0"/>
              <a:t>‹#›</a:t>
            </a:fld>
            <a:endParaRPr lang="ru-RU"/>
          </a:p>
        </p:txBody>
      </p:sp>
    </p:spTree>
    <p:extLst>
      <p:ext uri="{BB962C8B-B14F-4D97-AF65-F5344CB8AC3E}">
        <p14:creationId xmlns:p14="http://schemas.microsoft.com/office/powerpoint/2010/main" val="221935409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2.xml"/><Relationship Id="rId4" Type="http://schemas.openxmlformats.org/officeDocument/2006/relationships/image" Target="../media/image4.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2753C0C7-FCC0-4877-9757-B15CB9A4F0E7}"/>
              </a:ext>
            </a:extLst>
          </p:cNvPr>
          <p:cNvSpPr>
            <a:spLocks noGrp="1"/>
          </p:cNvSpPr>
          <p:nvPr>
            <p:ph type="ctrTitle"/>
          </p:nvPr>
        </p:nvSpPr>
        <p:spPr>
          <a:xfrm>
            <a:off x="914401" y="-895351"/>
            <a:ext cx="7791450" cy="7324726"/>
          </a:xfrm>
        </p:spPr>
        <p:txBody>
          <a:bodyPr/>
          <a:lstStyle/>
          <a:p>
            <a:br>
              <a:rPr lang="ru-RU" sz="15000" dirty="0"/>
            </a:br>
            <a:br>
              <a:rPr lang="ru-RU" sz="15000" dirty="0"/>
            </a:br>
            <a:r>
              <a:rPr lang="en-US" sz="15000" b="1" i="1" dirty="0"/>
              <a:t>Sport is Fun</a:t>
            </a:r>
            <a:br>
              <a:rPr lang="en-US" dirty="0"/>
            </a:br>
            <a:endParaRPr lang="ru-RU" dirty="0"/>
          </a:p>
        </p:txBody>
      </p:sp>
      <p:sp>
        <p:nvSpPr>
          <p:cNvPr id="3" name="Подзаголовок 2">
            <a:extLst>
              <a:ext uri="{FF2B5EF4-FFF2-40B4-BE49-F238E27FC236}">
                <a16:creationId xmlns:a16="http://schemas.microsoft.com/office/drawing/2014/main" id="{25DEDB4D-8FA0-4993-A55F-F4E3B080990D}"/>
              </a:ext>
            </a:extLst>
          </p:cNvPr>
          <p:cNvSpPr>
            <a:spLocks noGrp="1"/>
          </p:cNvSpPr>
          <p:nvPr>
            <p:ph type="subTitle" idx="1"/>
          </p:nvPr>
        </p:nvSpPr>
        <p:spPr>
          <a:xfrm>
            <a:off x="7810500" y="5191125"/>
            <a:ext cx="3848099" cy="1400175"/>
          </a:xfrm>
        </p:spPr>
        <p:txBody>
          <a:bodyPr/>
          <a:lstStyle/>
          <a:p>
            <a:r>
              <a:rPr lang="ru-RU" dirty="0">
                <a:solidFill>
                  <a:schemeClr val="tx1"/>
                </a:solidFill>
              </a:rPr>
              <a:t>Урок в 7 классе</a:t>
            </a:r>
          </a:p>
          <a:p>
            <a:r>
              <a:rPr lang="ru-RU" dirty="0">
                <a:solidFill>
                  <a:schemeClr val="tx1"/>
                </a:solidFill>
              </a:rPr>
              <a:t>Ярославцева Е.С</a:t>
            </a:r>
          </a:p>
        </p:txBody>
      </p:sp>
    </p:spTree>
    <p:extLst>
      <p:ext uri="{BB962C8B-B14F-4D97-AF65-F5344CB8AC3E}">
        <p14:creationId xmlns:p14="http://schemas.microsoft.com/office/powerpoint/2010/main" val="377379719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EC39308F-1D7E-40A7-AB5B-0478684302B3}"/>
              </a:ext>
            </a:extLst>
          </p:cNvPr>
          <p:cNvSpPr>
            <a:spLocks noGrp="1"/>
          </p:cNvSpPr>
          <p:nvPr>
            <p:ph type="title"/>
          </p:nvPr>
        </p:nvSpPr>
        <p:spPr/>
        <p:txBody>
          <a:bodyPr/>
          <a:lstStyle/>
          <a:p>
            <a:pPr algn="ctr"/>
            <a:r>
              <a:rPr lang="en-US" dirty="0"/>
              <a:t>Popular Sport activities</a:t>
            </a:r>
            <a:endParaRPr lang="ru-RU" dirty="0"/>
          </a:p>
        </p:txBody>
      </p:sp>
      <p:sp>
        <p:nvSpPr>
          <p:cNvPr id="3" name="Объект 2">
            <a:extLst>
              <a:ext uri="{FF2B5EF4-FFF2-40B4-BE49-F238E27FC236}">
                <a16:creationId xmlns:a16="http://schemas.microsoft.com/office/drawing/2014/main" id="{53E73FDD-FD1A-4A39-B990-3DAE423AE08E}"/>
              </a:ext>
            </a:extLst>
          </p:cNvPr>
          <p:cNvSpPr>
            <a:spLocks noGrp="1"/>
          </p:cNvSpPr>
          <p:nvPr>
            <p:ph idx="1"/>
          </p:nvPr>
        </p:nvSpPr>
        <p:spPr/>
        <p:txBody>
          <a:bodyPr/>
          <a:lstStyle/>
          <a:p>
            <a:pPr algn="ctr"/>
            <a:r>
              <a:rPr lang="en-US" b="1" dirty="0">
                <a:latin typeface="Arial" panose="020B0604020202020204" pitchFamily="34" charset="0"/>
                <a:cs typeface="Arial" panose="020B0604020202020204" pitchFamily="34" charset="0"/>
              </a:rPr>
              <a:t>Football</a:t>
            </a:r>
          </a:p>
          <a:p>
            <a:pPr algn="ctr"/>
            <a:r>
              <a:rPr lang="en-US" b="1" dirty="0">
                <a:latin typeface="Arial" panose="020B0604020202020204" pitchFamily="34" charset="0"/>
                <a:cs typeface="Arial" panose="020B0604020202020204" pitchFamily="34" charset="0"/>
              </a:rPr>
              <a:t>Ice-hocky</a:t>
            </a:r>
          </a:p>
          <a:p>
            <a:pPr algn="ctr"/>
            <a:r>
              <a:rPr lang="en-US" b="1" dirty="0">
                <a:latin typeface="Arial" panose="020B0604020202020204" pitchFamily="34" charset="0"/>
                <a:cs typeface="Arial" panose="020B0604020202020204" pitchFamily="34" charset="0"/>
              </a:rPr>
              <a:t>Ice-skating</a:t>
            </a:r>
          </a:p>
          <a:p>
            <a:pPr algn="ctr"/>
            <a:r>
              <a:rPr lang="en-US" b="1" dirty="0">
                <a:latin typeface="Arial" panose="020B0604020202020204" pitchFamily="34" charset="0"/>
                <a:cs typeface="Arial" panose="020B0604020202020204" pitchFamily="34" charset="0"/>
              </a:rPr>
              <a:t>Horse riding</a:t>
            </a:r>
          </a:p>
          <a:p>
            <a:pPr algn="ctr"/>
            <a:r>
              <a:rPr lang="en-US" b="1" dirty="0">
                <a:latin typeface="Arial" panose="020B0604020202020204" pitchFamily="34" charset="0"/>
                <a:cs typeface="Arial" panose="020B0604020202020204" pitchFamily="34" charset="0"/>
              </a:rPr>
              <a:t>Boxing</a:t>
            </a:r>
          </a:p>
          <a:p>
            <a:pPr algn="ctr"/>
            <a:r>
              <a:rPr lang="en-US" b="1" dirty="0">
                <a:latin typeface="Arial" panose="020B0604020202020204" pitchFamily="34" charset="0"/>
                <a:cs typeface="Arial" panose="020B0604020202020204" pitchFamily="34" charset="0"/>
              </a:rPr>
              <a:t>Figure skating</a:t>
            </a:r>
          </a:p>
          <a:p>
            <a:pPr algn="ctr"/>
            <a:r>
              <a:rPr lang="en-US" b="1" dirty="0">
                <a:latin typeface="Arial" panose="020B0604020202020204" pitchFamily="34" charset="0"/>
                <a:cs typeface="Arial" panose="020B0604020202020204" pitchFamily="34" charset="0"/>
              </a:rPr>
              <a:t>Tennis</a:t>
            </a:r>
          </a:p>
          <a:p>
            <a:pPr algn="ctr"/>
            <a:r>
              <a:rPr lang="en-US" b="1" dirty="0">
                <a:latin typeface="Arial" panose="020B0604020202020204" pitchFamily="34" charset="0"/>
                <a:cs typeface="Arial" panose="020B0604020202020204" pitchFamily="34" charset="0"/>
              </a:rPr>
              <a:t>Badminton</a:t>
            </a:r>
          </a:p>
          <a:p>
            <a:pPr algn="ctr"/>
            <a:r>
              <a:rPr lang="en-US" b="1" dirty="0">
                <a:latin typeface="Arial" panose="020B0604020202020204" pitchFamily="34" charset="0"/>
                <a:cs typeface="Arial" panose="020B0604020202020204" pitchFamily="34" charset="0"/>
              </a:rPr>
              <a:t>Baseball</a:t>
            </a:r>
            <a:endParaRPr lang="ru-RU"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82970651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CD4AA764-71F2-4E83-8D46-B87BE1735743}"/>
              </a:ext>
            </a:extLst>
          </p:cNvPr>
          <p:cNvSpPr>
            <a:spLocks noGrp="1"/>
          </p:cNvSpPr>
          <p:nvPr>
            <p:ph type="title"/>
          </p:nvPr>
        </p:nvSpPr>
        <p:spPr/>
        <p:txBody>
          <a:bodyPr/>
          <a:lstStyle/>
          <a:p>
            <a:endParaRPr lang="ru-RU"/>
          </a:p>
        </p:txBody>
      </p:sp>
      <p:sp>
        <p:nvSpPr>
          <p:cNvPr id="5" name="Объект 4">
            <a:extLst>
              <a:ext uri="{FF2B5EF4-FFF2-40B4-BE49-F238E27FC236}">
                <a16:creationId xmlns:a16="http://schemas.microsoft.com/office/drawing/2014/main" id="{9A0E60C5-06BD-4890-84A3-72031B7C0B97}"/>
              </a:ext>
            </a:extLst>
          </p:cNvPr>
          <p:cNvSpPr>
            <a:spLocks noGrp="1"/>
          </p:cNvSpPr>
          <p:nvPr>
            <p:ph idx="1"/>
          </p:nvPr>
        </p:nvSpPr>
        <p:spPr>
          <a:xfrm>
            <a:off x="104774" y="114300"/>
            <a:ext cx="9610725" cy="7086600"/>
          </a:xfrm>
        </p:spPr>
        <p:txBody>
          <a:bodyPr>
            <a:noAutofit/>
          </a:bodyPr>
          <a:lstStyle/>
          <a:p>
            <a:pPr marL="0" indent="0">
              <a:lnSpc>
                <a:spcPct val="107000"/>
              </a:lnSpc>
              <a:spcAft>
                <a:spcPts val="750"/>
              </a:spcAft>
              <a:buNone/>
            </a:pPr>
            <a:r>
              <a:rPr lang="en-US" sz="16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«People all over the world are fond of sport and games. They pay much attention to physical fitness. Sport and games make people healthy. People go in for sport and games regularly for their health and some for professional aims. Sport and games unite people.</a:t>
            </a:r>
            <a:endParaRPr lang="ru-RU" sz="1600" dirty="0">
              <a:latin typeface="Arial" panose="020B0604020202020204" pitchFamily="34" charset="0"/>
              <a:ea typeface="Calibri" panose="020F0502020204030204" pitchFamily="34" charset="0"/>
              <a:cs typeface="Arial" panose="020B0604020202020204" pitchFamily="34" charset="0"/>
            </a:endParaRPr>
          </a:p>
          <a:p>
            <a:pPr marL="0" indent="0">
              <a:lnSpc>
                <a:spcPct val="107000"/>
              </a:lnSpc>
              <a:spcAft>
                <a:spcPts val="750"/>
              </a:spcAft>
              <a:buNone/>
            </a:pPr>
            <a:r>
              <a:rPr lang="en-US" sz="16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There are different kinds of sport and games which can be divided into summer sport (swimming, boating, cycling, yachting, hurdle races, discus throwing, high and long jump, etc.) and winter sport (hockey, skating, skiing, figure-skating and many others).</a:t>
            </a:r>
            <a:endParaRPr lang="ru-RU" sz="1600" dirty="0">
              <a:effectLst/>
              <a:latin typeface="Arial" panose="020B0604020202020204" pitchFamily="34" charset="0"/>
              <a:ea typeface="Calibri" panose="020F0502020204030204" pitchFamily="34" charset="0"/>
              <a:cs typeface="Arial" panose="020B0604020202020204" pitchFamily="34" charset="0"/>
            </a:endParaRPr>
          </a:p>
          <a:p>
            <a:pPr marL="0" indent="0">
              <a:lnSpc>
                <a:spcPct val="107000"/>
              </a:lnSpc>
              <a:spcAft>
                <a:spcPts val="750"/>
              </a:spcAft>
              <a:buNone/>
            </a:pPr>
            <a:r>
              <a:rPr lang="en-US" sz="16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Outdoor games are volleyball, basketball, golf, cricket, football, rugby, lawn tennis, water polo, handball, badminton.</a:t>
            </a:r>
            <a:endParaRPr lang="ru-RU" sz="1600" dirty="0">
              <a:effectLst/>
              <a:latin typeface="Arial" panose="020B0604020202020204" pitchFamily="34" charset="0"/>
              <a:ea typeface="Calibri" panose="020F0502020204030204" pitchFamily="34" charset="0"/>
              <a:cs typeface="Arial" panose="020B0604020202020204" pitchFamily="34" charset="0"/>
            </a:endParaRPr>
          </a:p>
          <a:p>
            <a:pPr marL="0" indent="0">
              <a:lnSpc>
                <a:spcPct val="107000"/>
              </a:lnSpc>
              <a:spcAft>
                <a:spcPts val="750"/>
              </a:spcAft>
              <a:buNone/>
            </a:pPr>
            <a:r>
              <a:rPr lang="en-US" sz="16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Indoor games are chess, draughts, table tennis, boxing, gymnastics, artistic gymnastics, fencing, diving, weight lifting, wrestling, sometimes — handball, basketball and volleyball. All kinds of sport and games are popular in Russia. Russians love sport and they are called sport-lovers.</a:t>
            </a:r>
            <a:endParaRPr lang="ru-RU" sz="1600" dirty="0">
              <a:effectLst/>
              <a:latin typeface="Arial" panose="020B0604020202020204" pitchFamily="34" charset="0"/>
              <a:ea typeface="Calibri" panose="020F0502020204030204" pitchFamily="34" charset="0"/>
              <a:cs typeface="Arial" panose="020B0604020202020204" pitchFamily="34" charset="0"/>
            </a:endParaRPr>
          </a:p>
          <a:p>
            <a:pPr marL="0" indent="0">
              <a:lnSpc>
                <a:spcPct val="107000"/>
              </a:lnSpc>
              <a:spcAft>
                <a:spcPts val="750"/>
              </a:spcAft>
              <a:buNone/>
            </a:pPr>
            <a:r>
              <a:rPr lang="en-US" sz="16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There are many stadiums, sport grounds, swimming pools, football fields in towns and cities. Every year a great number of different competitions, champion- ships, </a:t>
            </a:r>
            <a:r>
              <a:rPr lang="en-US" sz="1600" dirty="0" err="1">
                <a:solidFill>
                  <a:srgbClr val="000000"/>
                </a:solidFill>
                <a:effectLst/>
                <a:latin typeface="Arial" panose="020B0604020202020204" pitchFamily="34" charset="0"/>
                <a:ea typeface="Times New Roman" panose="02020603050405020304" pitchFamily="18" charset="0"/>
                <a:cs typeface="Arial" panose="020B0604020202020204" pitchFamily="34" charset="0"/>
              </a:rPr>
              <a:t>olympiads</a:t>
            </a:r>
            <a:r>
              <a:rPr lang="en-US" sz="16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 and tournaments are held in our country.</a:t>
            </a:r>
            <a:endParaRPr lang="ru-RU" sz="1600" dirty="0">
              <a:effectLst/>
              <a:latin typeface="Arial" panose="020B0604020202020204" pitchFamily="34" charset="0"/>
              <a:ea typeface="Calibri" panose="020F0502020204030204" pitchFamily="34" charset="0"/>
              <a:cs typeface="Arial" panose="020B0604020202020204" pitchFamily="34" charset="0"/>
            </a:endParaRPr>
          </a:p>
          <a:p>
            <a:pPr marL="0" indent="0">
              <a:lnSpc>
                <a:spcPct val="107000"/>
              </a:lnSpc>
              <a:spcAft>
                <a:spcPts val="750"/>
              </a:spcAft>
              <a:buNone/>
            </a:pPr>
            <a:r>
              <a:rPr lang="en-US" sz="16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Once every four years the Olympic Games take place. There are Summer and Winter Olympic Games.</a:t>
            </a:r>
            <a:endParaRPr lang="ru-RU" sz="1600" dirty="0">
              <a:effectLst/>
              <a:latin typeface="Arial" panose="020B0604020202020204" pitchFamily="34" charset="0"/>
              <a:ea typeface="Calibri" panose="020F0502020204030204" pitchFamily="34" charset="0"/>
              <a:cs typeface="Arial" panose="020B0604020202020204" pitchFamily="34" charset="0"/>
            </a:endParaRPr>
          </a:p>
          <a:p>
            <a:pPr marL="0" indent="0">
              <a:lnSpc>
                <a:spcPct val="107000"/>
              </a:lnSpc>
              <a:spcAft>
                <a:spcPts val="750"/>
              </a:spcAft>
              <a:buNone/>
            </a:pPr>
            <a:r>
              <a:rPr lang="en-US" sz="16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The Olympic Games have a very long history. They began in 776 before Christ and took place for nearly 1200 years at Olympia in Greece. They included many different kinds of sports. Thousands of people from all parts of Greece came to see the Games. But the Games were stopped and only in 1896 the Games again took place this time in Athens. The same year the International Olympic Committee was set up.</a:t>
            </a:r>
            <a:endParaRPr lang="ru-RU" sz="1600" dirty="0">
              <a:effectLst/>
              <a:latin typeface="Arial" panose="020B0604020202020204" pitchFamily="34" charset="0"/>
              <a:ea typeface="Calibri" panose="020F0502020204030204" pitchFamily="34" charset="0"/>
              <a:cs typeface="Arial" panose="020B0604020202020204" pitchFamily="34" charset="0"/>
            </a:endParaRPr>
          </a:p>
          <a:p>
            <a:pPr marL="0" indent="0">
              <a:lnSpc>
                <a:spcPct val="107000"/>
              </a:lnSpc>
              <a:spcAft>
                <a:spcPts val="750"/>
              </a:spcAft>
              <a:buNone/>
            </a:pPr>
            <a:r>
              <a:rPr lang="en-US" sz="16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Since then the Olympic Games have been held every four years in a city appointed by the International Olympic Committee. Every four years the youth of the whole world come together to the Olympic Games.</a:t>
            </a:r>
            <a:endParaRPr lang="ru-RU" sz="1600" dirty="0">
              <a:effectLst/>
              <a:latin typeface="Arial" panose="020B0604020202020204" pitchFamily="34" charset="0"/>
              <a:ea typeface="Calibri" panose="020F0502020204030204" pitchFamily="34" charset="0"/>
              <a:cs typeface="Arial" panose="020B0604020202020204" pitchFamily="34" charset="0"/>
            </a:endParaRPr>
          </a:p>
          <a:p>
            <a:pPr marL="0" indent="0">
              <a:lnSpc>
                <a:spcPct val="107000"/>
              </a:lnSpc>
              <a:spcAft>
                <a:spcPts val="750"/>
              </a:spcAft>
              <a:buNone/>
            </a:pPr>
            <a:endParaRPr lang="ru-RU" sz="1900" dirty="0"/>
          </a:p>
        </p:txBody>
      </p:sp>
    </p:spTree>
    <p:extLst>
      <p:ext uri="{BB962C8B-B14F-4D97-AF65-F5344CB8AC3E}">
        <p14:creationId xmlns:p14="http://schemas.microsoft.com/office/powerpoint/2010/main" val="60936118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3ADA7766-028F-4AC6-B280-5E34264597A2}"/>
              </a:ext>
            </a:extLst>
          </p:cNvPr>
          <p:cNvSpPr>
            <a:spLocks noGrp="1"/>
          </p:cNvSpPr>
          <p:nvPr>
            <p:ph type="title"/>
          </p:nvPr>
        </p:nvSpPr>
        <p:spPr/>
        <p:txBody>
          <a:bodyPr>
            <a:normAutofit fontScale="90000"/>
          </a:bodyPr>
          <a:lstStyle/>
          <a:p>
            <a:br>
              <a:rPr lang="ru-RU" dirty="0"/>
            </a:br>
            <a:br>
              <a:rPr lang="ru-RU" dirty="0"/>
            </a:br>
            <a:endParaRPr lang="ru-RU" dirty="0"/>
          </a:p>
        </p:txBody>
      </p:sp>
      <p:sp>
        <p:nvSpPr>
          <p:cNvPr id="3" name="Объект 2">
            <a:extLst>
              <a:ext uri="{FF2B5EF4-FFF2-40B4-BE49-F238E27FC236}">
                <a16:creationId xmlns:a16="http://schemas.microsoft.com/office/drawing/2014/main" id="{17DE4F90-FCBF-41E1-90B9-875C2745263D}"/>
              </a:ext>
            </a:extLst>
          </p:cNvPr>
          <p:cNvSpPr>
            <a:spLocks noGrp="1"/>
          </p:cNvSpPr>
          <p:nvPr>
            <p:ph idx="1"/>
          </p:nvPr>
        </p:nvSpPr>
        <p:spPr>
          <a:xfrm>
            <a:off x="677334" y="0"/>
            <a:ext cx="8596668" cy="6858000"/>
          </a:xfrm>
        </p:spPr>
        <p:txBody>
          <a:bodyPr>
            <a:normAutofit/>
          </a:bodyPr>
          <a:lstStyle/>
          <a:p>
            <a:pPr marL="342900" lvl="0" indent="-342900">
              <a:lnSpc>
                <a:spcPct val="107000"/>
              </a:lnSpc>
              <a:spcAft>
                <a:spcPts val="750"/>
              </a:spcAft>
              <a:tabLst>
                <a:tab pos="457200" algn="l"/>
              </a:tabLst>
            </a:pPr>
            <a:r>
              <a:rPr lang="en-US" sz="25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The game is between Real Madrid and Liverpool.</a:t>
            </a:r>
            <a:endParaRPr lang="ru-RU" sz="25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p>
            <a:pPr marL="342900" lvl="0" indent="-342900">
              <a:lnSpc>
                <a:spcPct val="107000"/>
              </a:lnSpc>
              <a:spcAft>
                <a:spcPts val="750"/>
              </a:spcAft>
              <a:tabLst>
                <a:tab pos="457200" algn="l"/>
              </a:tabLst>
            </a:pPr>
            <a:endParaRPr lang="ru-RU" sz="2500" b="1"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750"/>
              </a:spcAft>
              <a:tabLst>
                <a:tab pos="457200" algn="l"/>
              </a:tabLst>
            </a:pPr>
            <a:r>
              <a:rPr lang="en-US" sz="25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The game is on Sunday.</a:t>
            </a:r>
            <a:endParaRPr lang="ru-RU" sz="25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p>
            <a:pPr marL="0" lvl="0" indent="0">
              <a:lnSpc>
                <a:spcPct val="107000"/>
              </a:lnSpc>
              <a:spcAft>
                <a:spcPts val="750"/>
              </a:spcAft>
              <a:buNone/>
              <a:tabLst>
                <a:tab pos="457200" algn="l"/>
              </a:tabLst>
            </a:pPr>
            <a:endParaRPr lang="ru-RU" sz="2500" b="1"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750"/>
              </a:spcAft>
              <a:tabLst>
                <a:tab pos="457200" algn="l"/>
              </a:tabLst>
            </a:pPr>
            <a:r>
              <a:rPr lang="en-US" sz="25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The game is in the stadium </a:t>
            </a:r>
            <a:r>
              <a:rPr lang="en-US" sz="2500" b="1" dirty="0" err="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Fedexfield</a:t>
            </a:r>
            <a:r>
              <a:rPr lang="ru-RU" sz="2500"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p>
          <a:p>
            <a:pPr marL="342900" lvl="0" indent="-342900">
              <a:lnSpc>
                <a:spcPct val="107000"/>
              </a:lnSpc>
              <a:spcAft>
                <a:spcPts val="750"/>
              </a:spcAft>
              <a:tabLst>
                <a:tab pos="457200" algn="l"/>
              </a:tabLst>
            </a:pPr>
            <a:endParaRPr lang="ru-RU" sz="2500" b="1"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750"/>
              </a:spcAft>
              <a:tabLst>
                <a:tab pos="457200" algn="l"/>
              </a:tabLst>
            </a:pPr>
            <a:r>
              <a:rPr lang="en-US" sz="25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It is held on the 23rd of June.</a:t>
            </a:r>
            <a:endParaRPr lang="ru-RU" sz="25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p>
            <a:pPr marL="342900" lvl="0" indent="-342900">
              <a:lnSpc>
                <a:spcPct val="107000"/>
              </a:lnSpc>
              <a:spcAft>
                <a:spcPts val="750"/>
              </a:spcAft>
              <a:tabLst>
                <a:tab pos="457200" algn="l"/>
              </a:tabLst>
            </a:pPr>
            <a:endParaRPr lang="ru-RU" sz="2500" b="1"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750"/>
              </a:spcAft>
              <a:tabLst>
                <a:tab pos="457200" algn="l"/>
              </a:tabLst>
            </a:pPr>
            <a:r>
              <a:rPr lang="en-US" sz="25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You can buy tickets on TICKETMASTER.</a:t>
            </a:r>
            <a:endParaRPr lang="ru-RU" sz="25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p>
            <a:pPr marL="342900" lvl="0" indent="-342900">
              <a:lnSpc>
                <a:spcPct val="107000"/>
              </a:lnSpc>
              <a:spcAft>
                <a:spcPts val="750"/>
              </a:spcAft>
              <a:tabLst>
                <a:tab pos="457200" algn="l"/>
              </a:tabLst>
            </a:pPr>
            <a:endParaRPr lang="ru-RU" sz="2500" b="1" dirty="0">
              <a:effectLst/>
              <a:latin typeface="Calibri" panose="020F0502020204030204" pitchFamily="34" charset="0"/>
              <a:ea typeface="Calibri" panose="020F0502020204030204" pitchFamily="34" charset="0"/>
              <a:cs typeface="Times New Roman" panose="02020603050405020304" pitchFamily="18" charset="0"/>
            </a:endParaRPr>
          </a:p>
          <a:p>
            <a:r>
              <a:rPr lang="en-US" sz="2500" b="1" dirty="0">
                <a:solidFill>
                  <a:srgbClr val="000000"/>
                </a:solidFill>
                <a:effectLst/>
                <a:latin typeface="Times New Roman" panose="02020603050405020304" pitchFamily="18" charset="0"/>
                <a:ea typeface="Times New Roman" panose="02020603050405020304" pitchFamily="18" charset="0"/>
              </a:rPr>
              <a:t>The ticket costs 2000 dollars</a:t>
            </a:r>
            <a:r>
              <a:rPr lang="ru-RU" sz="2500" b="1" dirty="0">
                <a:solidFill>
                  <a:srgbClr val="000000"/>
                </a:solidFill>
                <a:effectLst/>
                <a:latin typeface="Times New Roman" panose="02020603050405020304" pitchFamily="18" charset="0"/>
                <a:ea typeface="Times New Roman" panose="02020603050405020304" pitchFamily="18" charset="0"/>
              </a:rPr>
              <a:t>.</a:t>
            </a:r>
          </a:p>
          <a:p>
            <a:endParaRPr lang="ru-RU" sz="2500" b="1" dirty="0"/>
          </a:p>
        </p:txBody>
      </p:sp>
    </p:spTree>
    <p:extLst>
      <p:ext uri="{BB962C8B-B14F-4D97-AF65-F5344CB8AC3E}">
        <p14:creationId xmlns:p14="http://schemas.microsoft.com/office/powerpoint/2010/main" val="331744003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0851908D-6481-406A-8CC7-D025CB626700}"/>
              </a:ext>
            </a:extLst>
          </p:cNvPr>
          <p:cNvSpPr>
            <a:spLocks noGrp="1"/>
          </p:cNvSpPr>
          <p:nvPr>
            <p:ph type="title"/>
          </p:nvPr>
        </p:nvSpPr>
        <p:spPr/>
        <p:txBody>
          <a:bodyPr/>
          <a:lstStyle/>
          <a:p>
            <a:endParaRPr lang="ru-RU"/>
          </a:p>
        </p:txBody>
      </p:sp>
      <p:sp>
        <p:nvSpPr>
          <p:cNvPr id="3" name="Объект 2">
            <a:extLst>
              <a:ext uri="{FF2B5EF4-FFF2-40B4-BE49-F238E27FC236}">
                <a16:creationId xmlns:a16="http://schemas.microsoft.com/office/drawing/2014/main" id="{030AF75D-1961-4330-9740-8FD8F9888E3E}"/>
              </a:ext>
            </a:extLst>
          </p:cNvPr>
          <p:cNvSpPr>
            <a:spLocks noGrp="1"/>
          </p:cNvSpPr>
          <p:nvPr>
            <p:ph idx="1"/>
          </p:nvPr>
        </p:nvSpPr>
        <p:spPr>
          <a:xfrm>
            <a:off x="677334" y="609601"/>
            <a:ext cx="8596668" cy="5431762"/>
          </a:xfrm>
        </p:spPr>
        <p:txBody>
          <a:bodyPr>
            <a:normAutofit fontScale="92500" lnSpcReduction="20000"/>
          </a:bodyPr>
          <a:lstStyle/>
          <a:p>
            <a:pPr algn="ctr">
              <a:lnSpc>
                <a:spcPct val="107000"/>
              </a:lnSpc>
              <a:spcAft>
                <a:spcPts val="750"/>
              </a:spcAft>
            </a:pPr>
            <a:r>
              <a:rPr lang="en-US" sz="5500" b="1"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I’m surprised to see that…</a:t>
            </a:r>
            <a:endParaRPr lang="ru-RU" sz="5500" b="1" dirty="0">
              <a:effectLst/>
              <a:latin typeface="Arial" panose="020B0604020202020204" pitchFamily="34" charset="0"/>
              <a:ea typeface="Calibri" panose="020F0502020204030204" pitchFamily="34" charset="0"/>
              <a:cs typeface="Arial" panose="020B0604020202020204" pitchFamily="34" charset="0"/>
            </a:endParaRPr>
          </a:p>
          <a:p>
            <a:pPr marL="0" indent="0">
              <a:lnSpc>
                <a:spcPct val="107000"/>
              </a:lnSpc>
              <a:spcAft>
                <a:spcPts val="750"/>
              </a:spcAft>
              <a:buNone/>
            </a:pPr>
            <a:endParaRPr lang="ru-RU" sz="5500" b="1" dirty="0">
              <a:solidFill>
                <a:srgbClr val="000000"/>
              </a:solidFill>
              <a:effectLst/>
              <a:latin typeface="Arial" panose="020B0604020202020204" pitchFamily="34" charset="0"/>
              <a:ea typeface="Times New Roman" panose="02020603050405020304" pitchFamily="18" charset="0"/>
              <a:cs typeface="Arial" panose="020B0604020202020204" pitchFamily="34" charset="0"/>
            </a:endParaRPr>
          </a:p>
          <a:p>
            <a:pPr marL="0" indent="0">
              <a:lnSpc>
                <a:spcPct val="107000"/>
              </a:lnSpc>
              <a:spcAft>
                <a:spcPts val="750"/>
              </a:spcAft>
              <a:buNone/>
            </a:pPr>
            <a:endParaRPr lang="ru-RU" sz="5500" b="1" dirty="0">
              <a:solidFill>
                <a:srgbClr val="000000"/>
              </a:solidFill>
              <a:effectLst/>
              <a:latin typeface="Arial" panose="020B0604020202020204" pitchFamily="34" charset="0"/>
              <a:ea typeface="Times New Roman" panose="02020603050405020304" pitchFamily="18" charset="0"/>
              <a:cs typeface="Arial" panose="020B0604020202020204" pitchFamily="34" charset="0"/>
            </a:endParaRPr>
          </a:p>
          <a:p>
            <a:pPr>
              <a:lnSpc>
                <a:spcPct val="107000"/>
              </a:lnSpc>
              <a:spcAft>
                <a:spcPts val="750"/>
              </a:spcAft>
            </a:pPr>
            <a:endParaRPr lang="ru-RU" sz="5500" b="1" dirty="0">
              <a:solidFill>
                <a:srgbClr val="000000"/>
              </a:solidFill>
              <a:latin typeface="Arial" panose="020B0604020202020204" pitchFamily="34" charset="0"/>
              <a:ea typeface="Times New Roman" panose="02020603050405020304" pitchFamily="18" charset="0"/>
              <a:cs typeface="Arial" panose="020B0604020202020204" pitchFamily="34" charset="0"/>
            </a:endParaRPr>
          </a:p>
          <a:p>
            <a:pPr algn="ctr">
              <a:lnSpc>
                <a:spcPct val="107000"/>
              </a:lnSpc>
              <a:spcAft>
                <a:spcPts val="750"/>
              </a:spcAft>
            </a:pPr>
            <a:r>
              <a:rPr lang="en-US" sz="5500" b="1"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I find it interesting that…</a:t>
            </a:r>
            <a:endParaRPr lang="ru-RU" sz="5500" b="1" dirty="0">
              <a:effectLst/>
              <a:latin typeface="Arial" panose="020B0604020202020204" pitchFamily="34" charset="0"/>
              <a:ea typeface="Calibri" panose="020F0502020204030204" pitchFamily="34" charset="0"/>
              <a:cs typeface="Arial" panose="020B0604020202020204" pitchFamily="34" charset="0"/>
            </a:endParaRPr>
          </a:p>
          <a:p>
            <a:endParaRPr lang="ru-RU" dirty="0"/>
          </a:p>
        </p:txBody>
      </p:sp>
    </p:spTree>
    <p:extLst>
      <p:ext uri="{BB962C8B-B14F-4D97-AF65-F5344CB8AC3E}">
        <p14:creationId xmlns:p14="http://schemas.microsoft.com/office/powerpoint/2010/main" val="379698303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6B51ABBD-5430-41E4-8FE9-85E4AADB91B2}"/>
              </a:ext>
            </a:extLst>
          </p:cNvPr>
          <p:cNvSpPr>
            <a:spLocks noGrp="1"/>
          </p:cNvSpPr>
          <p:nvPr>
            <p:ph type="title"/>
          </p:nvPr>
        </p:nvSpPr>
        <p:spPr/>
        <p:txBody>
          <a:bodyPr/>
          <a:lstStyle/>
          <a:p>
            <a:endParaRPr lang="ru-RU"/>
          </a:p>
        </p:txBody>
      </p:sp>
      <p:sp>
        <p:nvSpPr>
          <p:cNvPr id="4" name="Объект 3">
            <a:extLst>
              <a:ext uri="{FF2B5EF4-FFF2-40B4-BE49-F238E27FC236}">
                <a16:creationId xmlns:a16="http://schemas.microsoft.com/office/drawing/2014/main" id="{D67A2D09-D77D-462A-ABBB-3135EC8B9306}"/>
              </a:ext>
            </a:extLst>
          </p:cNvPr>
          <p:cNvSpPr>
            <a:spLocks noGrp="1"/>
          </p:cNvSpPr>
          <p:nvPr>
            <p:ph idx="1"/>
          </p:nvPr>
        </p:nvSpPr>
        <p:spPr/>
        <p:txBody>
          <a:bodyPr/>
          <a:lstStyle/>
          <a:p>
            <a:endParaRPr lang="ru-RU"/>
          </a:p>
        </p:txBody>
      </p:sp>
      <p:pic>
        <p:nvPicPr>
          <p:cNvPr id="1028" name="Picture 4" descr="Picture background">
            <a:extLst>
              <a:ext uri="{FF2B5EF4-FFF2-40B4-BE49-F238E27FC236}">
                <a16:creationId xmlns:a16="http://schemas.microsoft.com/office/drawing/2014/main" id="{3240EC90-48E2-4072-A097-25303F7AA36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85974" y="2231098"/>
            <a:ext cx="6648451" cy="373975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0619969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77894A96-CE54-4957-98EA-C36E1962353C}"/>
              </a:ext>
            </a:extLst>
          </p:cNvPr>
          <p:cNvSpPr>
            <a:spLocks noGrp="1"/>
          </p:cNvSpPr>
          <p:nvPr>
            <p:ph type="title"/>
          </p:nvPr>
        </p:nvSpPr>
        <p:spPr>
          <a:xfrm>
            <a:off x="7413041" y="-2318548"/>
            <a:ext cx="2727735" cy="600474"/>
          </a:xfrm>
        </p:spPr>
        <p:txBody>
          <a:bodyPr>
            <a:normAutofit fontScale="90000"/>
          </a:bodyPr>
          <a:lstStyle/>
          <a:p>
            <a:endParaRPr lang="ru-RU" dirty="0"/>
          </a:p>
        </p:txBody>
      </p:sp>
      <p:pic>
        <p:nvPicPr>
          <p:cNvPr id="2050" name="Picture 2" descr="Picture background">
            <a:extLst>
              <a:ext uri="{FF2B5EF4-FFF2-40B4-BE49-F238E27FC236}">
                <a16:creationId xmlns:a16="http://schemas.microsoft.com/office/drawing/2014/main" id="{CD43C691-37B9-491D-BBEC-08AA90A4133E}"/>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0" y="0"/>
            <a:ext cx="4063417" cy="3248025"/>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Picture background">
            <a:extLst>
              <a:ext uri="{FF2B5EF4-FFF2-40B4-BE49-F238E27FC236}">
                <a16:creationId xmlns:a16="http://schemas.microsoft.com/office/drawing/2014/main" id="{71FD6C1B-69E1-4B84-8378-FD8F999EB4E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628900" y="3298825"/>
            <a:ext cx="5219700" cy="3479800"/>
          </a:xfrm>
          <a:prstGeom prst="rect">
            <a:avLst/>
          </a:prstGeom>
          <a:noFill/>
          <a:extLst>
            <a:ext uri="{909E8E84-426E-40DD-AFC4-6F175D3DCCD1}">
              <a14:hiddenFill xmlns:a14="http://schemas.microsoft.com/office/drawing/2010/main">
                <a:solidFill>
                  <a:srgbClr val="FFFFFF"/>
                </a:solidFill>
              </a14:hiddenFill>
            </a:ext>
          </a:extLst>
        </p:spPr>
      </p:pic>
      <p:pic>
        <p:nvPicPr>
          <p:cNvPr id="2054" name="Picture 6" descr="Picture background">
            <a:extLst>
              <a:ext uri="{FF2B5EF4-FFF2-40B4-BE49-F238E27FC236}">
                <a16:creationId xmlns:a16="http://schemas.microsoft.com/office/drawing/2014/main" id="{E299FB8E-1078-40BC-80CC-65356AF61C54}"/>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430075" y="91676"/>
            <a:ext cx="4682549" cy="31178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29809147"/>
      </p:ext>
    </p:extLst>
  </p:cSld>
  <p:clrMapOvr>
    <a:masterClrMapping/>
  </p:clrMapOvr>
</p:sld>
</file>

<file path=ppt/theme/theme1.xml><?xml version="1.0" encoding="utf-8"?>
<a:theme xmlns:a="http://schemas.openxmlformats.org/drawingml/2006/main" name="Аспект">
  <a:themeElements>
    <a:clrScheme name="Аспект">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Аспект">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Аспект">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docProps/app.xml><?xml version="1.0" encoding="utf-8"?>
<Properties xmlns="http://schemas.openxmlformats.org/officeDocument/2006/extended-properties" xmlns:vt="http://schemas.openxmlformats.org/officeDocument/2006/docPropsVTypes">
  <Template>Facet</Template>
  <TotalTime>30</TotalTime>
  <Words>442</Words>
  <Application>Microsoft Office PowerPoint</Application>
  <PresentationFormat>Широкоэкранный</PresentationFormat>
  <Paragraphs>38</Paragraphs>
  <Slides>7</Slides>
  <Notes>0</Notes>
  <HiddenSlides>0</HiddenSlides>
  <MMClips>0</MMClips>
  <ScaleCrop>false</ScaleCrop>
  <HeadingPairs>
    <vt:vector size="6" baseType="variant">
      <vt:variant>
        <vt:lpstr>Использованные шрифты</vt:lpstr>
      </vt:variant>
      <vt:variant>
        <vt:i4>5</vt:i4>
      </vt:variant>
      <vt:variant>
        <vt:lpstr>Тема</vt:lpstr>
      </vt:variant>
      <vt:variant>
        <vt:i4>1</vt:i4>
      </vt:variant>
      <vt:variant>
        <vt:lpstr>Заголовки слайдов</vt:lpstr>
      </vt:variant>
      <vt:variant>
        <vt:i4>7</vt:i4>
      </vt:variant>
    </vt:vector>
  </HeadingPairs>
  <TitlesOfParts>
    <vt:vector size="13" baseType="lpstr">
      <vt:lpstr>Arial</vt:lpstr>
      <vt:lpstr>Calibri</vt:lpstr>
      <vt:lpstr>Times New Roman</vt:lpstr>
      <vt:lpstr>Trebuchet MS</vt:lpstr>
      <vt:lpstr>Wingdings 3</vt:lpstr>
      <vt:lpstr>Аспект</vt:lpstr>
      <vt:lpstr>  Sport is Fun </vt:lpstr>
      <vt:lpstr>Popular Sport activities</vt:lpstr>
      <vt:lpstr>Презентация PowerPoint</vt:lpstr>
      <vt:lpstr>  </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Sport is Fun </dc:title>
  <dc:creator>Work</dc:creator>
  <cp:lastModifiedBy>Work</cp:lastModifiedBy>
  <cp:revision>5</cp:revision>
  <dcterms:created xsi:type="dcterms:W3CDTF">2024-08-27T12:21:24Z</dcterms:created>
  <dcterms:modified xsi:type="dcterms:W3CDTF">2024-08-27T13:01:58Z</dcterms:modified>
</cp:coreProperties>
</file>